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1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9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7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5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8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0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6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4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E1C5-BAE4-44EA-9203-BBEF9350234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EE3D5-6432-4812-95D8-E5EBE24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7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err="1" smtClean="0"/>
              <a:t>المبادىء</a:t>
            </a:r>
            <a:r>
              <a:rPr lang="ar-IQ" dirty="0" smtClean="0"/>
              <a:t> التربوية ذات الاهمية  بالتعامل مع التلاميذ الضعفاء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1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 smtClean="0"/>
              <a:t>1- تهيئة فرصة للحصول على الخبرات الناجحة </a:t>
            </a:r>
          </a:p>
          <a:p>
            <a:pPr algn="r"/>
            <a:r>
              <a:rPr lang="ar-IQ" dirty="0" smtClean="0"/>
              <a:t>2-تدريب متدرج لتنمية عناصر اللياقة البدنية </a:t>
            </a:r>
          </a:p>
          <a:p>
            <a:pPr algn="r"/>
            <a:r>
              <a:rPr lang="ar-IQ" dirty="0" smtClean="0"/>
              <a:t>3-زيادة تدريجية ومستمرة لشدة التمرين </a:t>
            </a:r>
          </a:p>
          <a:p>
            <a:pPr algn="r"/>
            <a:r>
              <a:rPr lang="ar-IQ" dirty="0" smtClean="0"/>
              <a:t>4-تنفيذ التمرين بشكل يدعو للفرح والسرور </a:t>
            </a:r>
          </a:p>
          <a:p>
            <a:pPr algn="r"/>
            <a:r>
              <a:rPr lang="ar-IQ" dirty="0" smtClean="0"/>
              <a:t>5-تنويع  التمارين جهد الامكان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8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IQ" dirty="0" smtClean="0"/>
          </a:p>
          <a:p>
            <a:pPr algn="r"/>
            <a:r>
              <a:rPr lang="ar-IQ" dirty="0" smtClean="0"/>
              <a:t>6-اعطاء التمارين في الجو البارد والحار</a:t>
            </a:r>
            <a:endParaRPr lang="ar-IQ" dirty="0" smtClean="0"/>
          </a:p>
          <a:p>
            <a:pPr algn="r"/>
            <a:r>
              <a:rPr lang="ar-IQ" dirty="0"/>
              <a:t>7</a:t>
            </a:r>
            <a:r>
              <a:rPr lang="ar-IQ" dirty="0" smtClean="0"/>
              <a:t>- التعامل الفردي مع التلاميذ وتكوين علاقة ثقة صحيحة بالمربي </a:t>
            </a:r>
          </a:p>
          <a:p>
            <a:pPr algn="r"/>
            <a:r>
              <a:rPr lang="ar-IQ" dirty="0" smtClean="0"/>
              <a:t>8-تربية التلاميذ على روح الاستقلال في التمرين الرياضي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80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المبادىء التربوية ذات الاهمية  بالتعامل مع التلاميذ الضعفاء 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المبادىء التربوية ذات الاهمية  بالتعامل مع التلاميذ الضعفاء </dc:title>
  <dc:creator>Maher</dc:creator>
  <cp:lastModifiedBy>Maher</cp:lastModifiedBy>
  <cp:revision>1</cp:revision>
  <dcterms:created xsi:type="dcterms:W3CDTF">2018-12-11T13:45:06Z</dcterms:created>
  <dcterms:modified xsi:type="dcterms:W3CDTF">2018-12-11T13:51:18Z</dcterms:modified>
</cp:coreProperties>
</file>